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custDataLst>
    <p:tags r:id="rId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3E29"/>
    <a:srgbClr val="595959"/>
    <a:srgbClr val="905534"/>
    <a:srgbClr val="D9D9D9"/>
    <a:srgbClr val="FFFFFF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64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490720" y="3013710"/>
            <a:ext cx="32105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4800" b="1">
                <a:solidFill>
                  <a:srgbClr val="9E3E29"/>
                </a:solidFill>
                <a:latin typeface="华文中宋" panose="02010600040101010101" charset="-122"/>
                <a:ea typeface="华文中宋" panose="02010600040101010101" charset="-122"/>
              </a:rPr>
              <a:t>作</a:t>
            </a:r>
            <a:r>
              <a:rPr lang="en-US" altLang="zh-CN" sz="4800" b="1">
                <a:solidFill>
                  <a:srgbClr val="9E3E29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zh-CN" sz="4800" b="1">
                <a:solidFill>
                  <a:srgbClr val="9E3E29"/>
                </a:solidFill>
                <a:latin typeface="华文中宋" panose="02010600040101010101" charset="-122"/>
                <a:ea typeface="华文中宋" panose="02010600040101010101" charset="-122"/>
              </a:rPr>
              <a:t>品</a:t>
            </a:r>
            <a:r>
              <a:rPr lang="en-US" altLang="zh-CN" sz="4800" b="1">
                <a:solidFill>
                  <a:srgbClr val="9E3E29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zh-CN" sz="4800" b="1">
                <a:solidFill>
                  <a:srgbClr val="9E3E29"/>
                </a:solidFill>
                <a:latin typeface="华文中宋" panose="02010600040101010101" charset="-122"/>
                <a:ea typeface="华文中宋" panose="02010600040101010101" charset="-122"/>
              </a:rPr>
              <a:t>名</a:t>
            </a:r>
            <a:r>
              <a:rPr lang="en-US" altLang="zh-CN" sz="4800" b="1">
                <a:solidFill>
                  <a:srgbClr val="9E3E29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zh-CN" sz="4800" b="1">
                <a:solidFill>
                  <a:srgbClr val="9E3E29"/>
                </a:solidFill>
                <a:latin typeface="华文中宋" panose="02010600040101010101" charset="-122"/>
                <a:ea typeface="华文中宋" panose="02010600040101010101" charset="-122"/>
              </a:rPr>
              <a:t>称</a:t>
            </a:r>
            <a:endParaRPr lang="zh-CN" sz="4800" b="1">
              <a:solidFill>
                <a:srgbClr val="9E3E29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94325" y="4740910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报送单位</a:t>
            </a:r>
            <a:endParaRPr lang="zh-CN" altLang="en-US" sz="24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方正公文小标宋" panose="0200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COMMONDATA" val="eyJoZGlkIjoiZjRmNTYyMDJhNGMzN2ZhODdiNjhhNzU1MWFlZTVhNzg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WPS 演示</Application>
  <PresentationFormat>宽屏</PresentationFormat>
  <Paragraphs>4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华文中宋</vt:lpstr>
      <vt:lpstr>方正公文小标宋</vt:lpstr>
      <vt:lpstr>微软雅黑</vt:lpstr>
      <vt:lpstr>Calibri</vt:lpstr>
      <vt:lpstr>Arial Unicode MS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xhf</cp:lastModifiedBy>
  <cp:revision>198</cp:revision>
  <dcterms:created xsi:type="dcterms:W3CDTF">2019-06-19T02:08:00Z</dcterms:created>
  <dcterms:modified xsi:type="dcterms:W3CDTF">2022-06-27T01:51:53Z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4FF212D3F8074F1894F8EE783F13BA9B</vt:lpwstr>
  </property>
</Properties>
</file>