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461726765744d6f64756c65223a202270726f636573734f6e6c696e65466f6e7473222c0a2020202022776f7264617274223a20227b5c2269645c223a32353030343830352c5c227469645c223a31333439337d220a7d0a"/>
          <p:cNvSpPr txBox="1"/>
          <p:nvPr/>
        </p:nvSpPr>
        <p:spPr>
          <a:xfrm>
            <a:off x="3718560" y="898525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Right"/>
              <a:lightRig rig="flat" dir="t">
                <a:rot lat="0" lon="0" rev="10200000"/>
              </a:lightRig>
            </a:scene3d>
            <a:sp3d extrusionH="124239" contourW="6212" prstMaterial="matte">
              <a:extrusionClr>
                <a:srgbClr val="BCE2F5"/>
              </a:extrusionClr>
              <a:contourClr>
                <a:srgbClr val="16468D"/>
              </a:contourClr>
            </a:sp3d>
          </a:bodyPr>
          <a:p>
            <a:pPr algn="l"/>
            <a:r>
              <a:rPr lang="zh-CN" altLang="en-US" sz="6000">
                <a:solidFill>
                  <a:srgbClr val="FFFFFF"/>
                </a:solidFill>
                <a:effectLst>
                  <a:outerShdw dir="2700000" algn="tl" rotWithShape="0">
                    <a:srgbClr val="FFFF00"/>
                  </a:outerShdw>
                  <a:reflection blurRad="2071" stA="10000" endA="300" endPos="35000" dist="63500" dir="5400000" sy="-100000" algn="bl" rotWithShape="0"/>
                </a:effectLst>
                <a:latin typeface="汉仪雅酷黑简" panose="00020600040101010101" charset="-122"/>
                <a:ea typeface="汉仪雅酷黑简" panose="00020600040101010101" charset="-122"/>
                <a:sym typeface="汉仪黑方简" panose="00020600040101010101" charset="-122"/>
              </a:rPr>
              <a:t>数字人精品秀</a:t>
            </a:r>
            <a:endParaRPr lang="zh-CN" altLang="en-US" sz="6000">
              <a:solidFill>
                <a:srgbClr val="FFFFFF"/>
              </a:solidFill>
              <a:effectLst>
                <a:outerShdw dir="2700000" algn="tl" rotWithShape="0">
                  <a:srgbClr val="FFFF00"/>
                </a:outerShdw>
                <a:reflection blurRad="2071" stA="10000" endA="300" endPos="35000" dist="63500" dir="5400000" sy="-100000" algn="bl" rotWithShape="0"/>
              </a:effectLst>
              <a:latin typeface="汉仪雅酷黑简" panose="00020600040101010101" charset="-122"/>
              <a:ea typeface="汉仪雅酷黑简" panose="00020600040101010101" charset="-122"/>
              <a:sym typeface="汉仪黑方简" panose="00020600040101010101" charset="-122"/>
            </a:endParaRPr>
          </a:p>
        </p:txBody>
      </p:sp>
      <p:sp>
        <p:nvSpPr>
          <p:cNvPr id="5" name="文本框 4" descr="7b0a20202020227461726765744d6f64756c65223a202270726f636573734f6e6c696e65466f6e7473222c0a2020202022776f7264617274223a20227b5c2269645c223a32353030343830352c5c227469645c223a31333439337d220a7d0a"/>
          <p:cNvSpPr txBox="1"/>
          <p:nvPr/>
        </p:nvSpPr>
        <p:spPr>
          <a:xfrm>
            <a:off x="6561455" y="2225675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Right"/>
              <a:lightRig rig="flat" dir="t">
                <a:rot lat="0" lon="0" rev="10200000"/>
              </a:lightRig>
            </a:scene3d>
            <a:sp3d extrusionH="57978" contourW="2899" prstMaterial="matte">
              <a:extrusionClr>
                <a:srgbClr val="BCE2F5"/>
              </a:extrusionClr>
              <a:contourClr>
                <a:srgbClr val="16468D"/>
              </a:contourClr>
            </a:sp3d>
          </a:bodyPr>
          <a:p>
            <a:pPr algn="l"/>
            <a:r>
              <a:rPr lang="zh-CN" altLang="en-US" sz="2800">
                <a:solidFill>
                  <a:srgbClr val="FFFFFF"/>
                </a:solidFill>
                <a:effectLst>
                  <a:outerShdw dir="2700000" algn="tl" rotWithShape="0">
                    <a:srgbClr val="FFFF00"/>
                  </a:outerShdw>
                  <a:reflection blurRad="966" stA="10000" endA="300" endPos="35000" dist="63500" dir="5400000" sy="-100000" algn="bl" rotWithShape="0"/>
                </a:effectLst>
                <a:latin typeface="汉仪雅酷黑简" panose="00020600040101010101" charset="-122"/>
                <a:ea typeface="汉仪雅酷黑简" panose="00020600040101010101" charset="-122"/>
                <a:cs typeface="汉仪雅酷黑简" panose="00020600040101010101" charset="-122"/>
                <a:sym typeface="汉仪锐智W" panose="00020600040101010101" charset="-122"/>
              </a:rPr>
              <a:t>——网络精品汇展活动</a:t>
            </a:r>
            <a:endParaRPr lang="zh-CN" altLang="en-US" sz="2800">
              <a:solidFill>
                <a:srgbClr val="FFFFFF"/>
              </a:solidFill>
              <a:effectLst>
                <a:outerShdw dir="2700000" algn="tl" rotWithShape="0">
                  <a:srgbClr val="FFFF00"/>
                </a:outerShdw>
                <a:reflection blurRad="966" stA="10000" endA="300" endPos="35000" dist="63500" dir="5400000" sy="-100000" algn="bl" rotWithShape="0"/>
              </a:effectLst>
              <a:latin typeface="汉仪雅酷黑简" panose="00020600040101010101" charset="-122"/>
              <a:ea typeface="汉仪雅酷黑简" panose="00020600040101010101" charset="-122"/>
              <a:cs typeface="汉仪雅酷黑简" panose="00020600040101010101" charset="-122"/>
              <a:sym typeface="汉仪锐智W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85360" y="3404235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>
                <a:solidFill>
                  <a:schemeClr val="bg2"/>
                </a:solidFill>
                <a:latin typeface="华文中宋" panose="02010600040101010101" charset="-122"/>
                <a:ea typeface="华文中宋" panose="02010600040101010101" charset="-122"/>
              </a:rPr>
              <a:t>作品名称</a:t>
            </a:r>
            <a:endParaRPr lang="zh-CN" altLang="en-US" sz="4800">
              <a:solidFill>
                <a:schemeClr val="bg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94960" y="48107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bg2"/>
                </a:solidFill>
                <a:latin typeface="华文中宋" panose="02010600040101010101" charset="-122"/>
                <a:ea typeface="华文中宋" panose="02010600040101010101" charset="-122"/>
              </a:rPr>
              <a:t>报送单位</a:t>
            </a:r>
            <a:endParaRPr lang="zh-CN" altLang="en-US" sz="2400">
              <a:solidFill>
                <a:schemeClr val="bg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COMMONDATA" val="eyJoZGlkIjoiZjRmNTYyMDJhNGMzN2ZhODdiNjhhNzU1MWFlZTVhNzg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8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汉仪雅酷黑简</vt:lpstr>
      <vt:lpstr>汉仪黑方简</vt:lpstr>
      <vt:lpstr>汉仪锐智W</vt:lpstr>
      <vt:lpstr>华文中宋</vt:lpstr>
      <vt:lpstr>微软雅黑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xhf</cp:lastModifiedBy>
  <cp:revision>173</cp:revision>
  <dcterms:created xsi:type="dcterms:W3CDTF">2019-06-19T02:08:00Z</dcterms:created>
  <dcterms:modified xsi:type="dcterms:W3CDTF">2022-09-30T02:05:31Z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82BFF9A58D774CE29EA56FA21B273728</vt:lpwstr>
  </property>
</Properties>
</file>