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custDataLst>
    <p:tags r:id="rId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102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亦言 亦缘" userId="55ac4b989a66165a" providerId="LiveId" clId="{65AD8DCA-258E-4839-B027-25D4B034151A}"/>
    <pc:docChg chg="modSld">
      <pc:chgData name="亦言 亦缘" userId="55ac4b989a66165a" providerId="LiveId" clId="{65AD8DCA-258E-4839-B027-25D4B034151A}" dt="2023-05-09T03:01:45.599" v="19" actId="20577"/>
      <pc:docMkLst>
        <pc:docMk/>
      </pc:docMkLst>
      <pc:sldChg chg="modSp mod">
        <pc:chgData name="亦言 亦缘" userId="55ac4b989a66165a" providerId="LiveId" clId="{65AD8DCA-258E-4839-B027-25D4B034151A}" dt="2023-05-09T03:01:45.599" v="19" actId="20577"/>
        <pc:sldMkLst>
          <pc:docMk/>
          <pc:sldMk cId="0" sldId="256"/>
        </pc:sldMkLst>
        <pc:spChg chg="mod">
          <ac:chgData name="亦言 亦缘" userId="55ac4b989a66165a" providerId="LiveId" clId="{65AD8DCA-258E-4839-B027-25D4B034151A}" dt="2023-05-09T03:01:45.599" v="19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2023/5/9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2023/5/9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206078" y="3677285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案例标题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7510779" y="547370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E6FF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报送单位全称</a:t>
            </a:r>
          </a:p>
        </p:txBody>
      </p:sp>
      <p:sp>
        <p:nvSpPr>
          <p:cNvPr id="4" name="文本框 3" descr="7b0a20202020227461726765744d6f64756c65223a202270726f636573734f6e6c696e65466f6e7473220a7d0a"/>
          <p:cNvSpPr txBox="1"/>
          <p:nvPr>
            <p:custDataLst>
              <p:tags r:id="rId4"/>
            </p:custDataLst>
          </p:nvPr>
        </p:nvSpPr>
        <p:spPr>
          <a:xfrm>
            <a:off x="1257300" y="746125"/>
            <a:ext cx="10858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None/>
            </a:pPr>
            <a:r>
              <a:rPr lang="zh-CN" altLang="en-US" sz="4800" b="1" dirty="0">
                <a:gradFill>
                  <a:gsLst>
                    <a:gs pos="65000">
                      <a:srgbClr val="C19E31">
                        <a:alpha val="100000"/>
                      </a:srgbClr>
                    </a:gs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黑方简" panose="00020600040101010101" charset="-122"/>
              </a:rPr>
              <a:t>2023年数字人</a:t>
            </a:r>
            <a:r>
              <a:rPr lang="zh-CN" altLang="en-US" sz="4800" b="1">
                <a:gradFill>
                  <a:gsLst>
                    <a:gs pos="65000">
                      <a:srgbClr val="C19E31">
                        <a:alpha val="100000"/>
                      </a:srgbClr>
                    </a:gs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黑方简" panose="00020600040101010101" charset="-122"/>
              </a:rPr>
              <a:t>场景应用典型案例</a:t>
            </a:r>
            <a:r>
              <a:rPr lang="zh-CN" altLang="en-US" sz="4800" b="1" dirty="0">
                <a:gradFill>
                  <a:gsLst>
                    <a:gs pos="65000">
                      <a:srgbClr val="C19E31">
                        <a:alpha val="100000"/>
                      </a:srgbClr>
                    </a:gs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黑方简" panose="00020600040101010101" charset="-122"/>
              </a:rPr>
              <a:t>征集</a:t>
            </a:r>
            <a:r>
              <a:rPr lang="en-US" altLang="zh-CN" sz="4800" b="1" dirty="0">
                <a:gradFill>
                  <a:gsLst>
                    <a:gs pos="65000">
                      <a:srgbClr val="C19E31">
                        <a:alpha val="100000"/>
                      </a:srgbClr>
                    </a:gs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黑方简" panose="00020600040101010101" charset="-122"/>
              </a:rPr>
              <a:t>             </a:t>
            </a:r>
            <a:r>
              <a:rPr lang="zh-CN" altLang="en-US" sz="4800" b="1" dirty="0">
                <a:gradFill>
                  <a:gsLst>
                    <a:gs pos="65000">
                      <a:srgbClr val="C19E31">
                        <a:alpha val="100000"/>
                      </a:srgbClr>
                    </a:gs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黑方简" panose="00020600040101010101" charset="-122"/>
              </a:rPr>
              <a:t>暨“第二届数字人精品秀”</a:t>
            </a: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4800" b="1" dirty="0">
                <a:gradFill>
                  <a:gsLst>
                    <a:gs pos="65000">
                      <a:srgbClr val="C19E31">
                        <a:alpha val="100000"/>
                      </a:srgbClr>
                    </a:gs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黑方简" panose="00020600040101010101" charset="-122"/>
              </a:rPr>
              <a:t> </a:t>
            </a:r>
            <a:r>
              <a:rPr lang="en-US" altLang="zh-CN" sz="4800" b="1" dirty="0">
                <a:gradFill>
                  <a:gsLst>
                    <a:gs pos="65000">
                      <a:srgbClr val="C19E31">
                        <a:alpha val="100000"/>
                      </a:srgbClr>
                    </a:gs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汉仪黑方简" panose="00020600040101010101" charset="-122"/>
              </a:rPr>
              <a:t>                  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汉仪黑方简" panose="00020600040101010101" charset="-122"/>
              </a:rPr>
              <a:t> </a:t>
            </a:r>
            <a:r>
              <a:rPr lang="en-US" altLang="zh-CN" sz="3600" b="1" dirty="0">
                <a:solidFill>
                  <a:srgbClr val="FFC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汉仪黑方简" panose="00020600040101010101" charset="-122"/>
              </a:rPr>
              <a:t>              </a:t>
            </a:r>
            <a:r>
              <a:rPr lang="zh-CN" altLang="en-US" sz="3600" b="1" dirty="0">
                <a:solidFill>
                  <a:srgbClr val="FFC000"/>
                </a:solidFill>
                <a:effectLst/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汉仪黑方简" panose="00020600040101010101" charset="-122"/>
              </a:rPr>
              <a:t>——网络精品汇展活动</a:t>
            </a:r>
            <a:endParaRPr lang="zh-CN" altLang="en-US" sz="4800" b="1" dirty="0">
              <a:gradFill>
                <a:gsLst>
                  <a:gs pos="65000">
                    <a:srgbClr val="C19E31">
                      <a:alpha val="100000"/>
                    </a:srgbClr>
                  </a:gs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汉仪黑方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RmNTYyMDJhNGMzN2ZhODdiNjhhNzU1MWFlZTVhNzgifQ=="/>
  <p:tag name="KSO_WPP_MARK_KEY" val="2cd7d8be-1a83-4910-be8c-700d1edfc4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华文楷体</vt:lpstr>
      <vt:lpstr>华文中宋</vt:lpstr>
      <vt:lpstr>Arial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亦言 亦缘</cp:lastModifiedBy>
  <cp:revision>185</cp:revision>
  <dcterms:created xsi:type="dcterms:W3CDTF">2019-06-19T02:08:00Z</dcterms:created>
  <dcterms:modified xsi:type="dcterms:W3CDTF">2023-05-09T03:01:46Z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095AC17743534DE59218341E252EBEF8_11</vt:lpwstr>
  </property>
</Properties>
</file>