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69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68.xml"/><Relationship Id="rId7" Type="http://schemas.openxmlformats.org/officeDocument/2006/relationships/image" Target="../media/image2.png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image" Target="../media/image1.png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C:/Users/x1550/Desktop/宣传推广创新科技图文风横版海报.png宣传推广创新科技图文风横版海报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2"/>
          <a:srcRect l="620" r="620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3000"/>
              </a:srgbClr>
            </a:outerShdw>
          </a:effectLst>
        </p:spPr>
      </p:pic>
      <p:sp>
        <p:nvSpPr>
          <p:cNvPr id="9" name="文本框 8"/>
          <p:cNvSpPr txBox="1"/>
          <p:nvPr>
            <p:custDataLst>
              <p:tags r:id="rId3"/>
            </p:custDataLst>
          </p:nvPr>
        </p:nvSpPr>
        <p:spPr>
          <a:xfrm>
            <a:off x="876299" y="1017955"/>
            <a:ext cx="10439401" cy="156845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buClrTx/>
              <a:buSzTx/>
              <a:buNone/>
            </a:pPr>
            <a:r>
              <a:rPr lang="en-US" altLang="zh-CN" sz="4800" b="1" dirty="0">
                <a:solidFill>
                  <a:schemeClr val="bg1"/>
                </a:solidFill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汉仪黑方简" panose="00020600040101010101" charset="-122"/>
              </a:rPr>
              <a:t>2024</a:t>
            </a:r>
            <a:r>
              <a:rPr lang="zh-CN" altLang="en-US" sz="4800" b="1" dirty="0">
                <a:solidFill>
                  <a:schemeClr val="bg1"/>
                </a:solidFill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汉仪黑方简" panose="00020600040101010101" charset="-122"/>
              </a:rPr>
              <a:t>年第三届数字人精品秀</a:t>
            </a:r>
            <a:endParaRPr lang="zh-CN" altLang="en-US" sz="4800" b="1" dirty="0">
              <a:solidFill>
                <a:schemeClr val="bg1"/>
              </a:solidFill>
              <a:effectLst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汉仪黑方简" panose="00020600040101010101" charset="-122"/>
            </a:endParaRPr>
          </a:p>
          <a:p>
            <a:pPr algn="ctr">
              <a:lnSpc>
                <a:spcPct val="100000"/>
              </a:lnSpc>
              <a:buClrTx/>
              <a:buSzTx/>
              <a:buNone/>
            </a:pPr>
            <a:r>
              <a:rPr lang="zh-CN" altLang="en-US" sz="4800" b="1" dirty="0">
                <a:solidFill>
                  <a:schemeClr val="bg1"/>
                </a:solidFill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汉仪黑方简" panose="00020600040101010101" charset="-122"/>
              </a:rPr>
              <a:t>暨数字人场景应用典型案例征集活动</a:t>
            </a:r>
            <a:endParaRPr lang="zh-CN" altLang="en-US" sz="4800" b="1" dirty="0">
              <a:solidFill>
                <a:schemeClr val="bg1"/>
              </a:solidFill>
              <a:effectLst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汉仪黑方简" panose="00020600040101010101" charset="-122"/>
            </a:endParaRPr>
          </a:p>
        </p:txBody>
      </p:sp>
      <p:sp>
        <p:nvSpPr>
          <p:cNvPr id="15" name="文本框 7"/>
          <p:cNvSpPr txBox="1"/>
          <p:nvPr>
            <p:custDataLst>
              <p:tags r:id="rId4"/>
            </p:custDataLst>
          </p:nvPr>
        </p:nvSpPr>
        <p:spPr>
          <a:xfrm>
            <a:off x="4785398" y="3749889"/>
            <a:ext cx="2621280" cy="82994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800" dirty="0">
                <a:solidFill>
                  <a:schemeClr val="bg1"/>
                </a:solidFill>
                <a:effectLst/>
                <a:latin typeface="华文中宋" panose="02010600040101010101" charset="-122"/>
                <a:ea typeface="华文中宋" panose="02010600040101010101" charset="-122"/>
              </a:rPr>
              <a:t>案例标题</a:t>
            </a:r>
            <a:endParaRPr lang="zh-CN" altLang="en-US" sz="4800" dirty="0">
              <a:solidFill>
                <a:schemeClr val="bg1"/>
              </a:solidFill>
              <a:effectLst/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16" name="文本框 10"/>
          <p:cNvSpPr txBox="1"/>
          <p:nvPr>
            <p:custDataLst>
              <p:tags r:id="rId5"/>
            </p:custDataLst>
          </p:nvPr>
        </p:nvSpPr>
        <p:spPr>
          <a:xfrm>
            <a:off x="5090158" y="5512385"/>
            <a:ext cx="2011680" cy="4603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400" dirty="0">
                <a:solidFill>
                  <a:schemeClr val="bg1"/>
                </a:solidFill>
                <a:effectLst/>
                <a:latin typeface="华文中宋" panose="02010600040101010101" charset="-122"/>
                <a:ea typeface="华文中宋" panose="02010600040101010101" charset="-122"/>
              </a:rPr>
              <a:t>报送单位全称</a:t>
            </a:r>
            <a:endParaRPr lang="zh-CN" altLang="en-US" sz="2400" dirty="0">
              <a:solidFill>
                <a:schemeClr val="bg1"/>
              </a:solidFill>
              <a:effectLst/>
              <a:latin typeface="华文中宋" panose="02010600040101010101" charset="-122"/>
              <a:ea typeface="华文中宋" panose="02010600040101010101" charset="-122"/>
            </a:endParaRPr>
          </a:p>
        </p:txBody>
      </p:sp>
      <p:pic>
        <p:nvPicPr>
          <p:cNvPr id="5" name="图片 4" descr="中国互联网协会logo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0779760" y="101600"/>
            <a:ext cx="1210945" cy="916305"/>
          </a:xfrm>
          <a:prstGeom prst="rect">
            <a:avLst/>
          </a:prstGeom>
        </p:spPr>
      </p:pic>
    </p:spTree>
    <p:custDataLst>
      <p:tags r:id="rId8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9.xml><?xml version="1.0" encoding="utf-8"?>
<p:tagLst xmlns:p="http://schemas.openxmlformats.org/presentationml/2006/main">
  <p:tag name="commondata" val="eyJoZGlkIjoiZjRmNTYyMDJhNGMzN2ZhODdiNjhhNzU1MWFlZTVhNzg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WPS 演示</Application>
  <PresentationFormat>宽屏</PresentationFormat>
  <Paragraphs>7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华文中宋</vt:lpstr>
      <vt:lpstr>汉仪黑方简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xhf</cp:lastModifiedBy>
  <cp:revision>155</cp:revision>
  <dcterms:created xsi:type="dcterms:W3CDTF">2019-06-19T02:08:00Z</dcterms:created>
  <dcterms:modified xsi:type="dcterms:W3CDTF">2024-01-09T05:26:52Z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2052-12.1.0.16120</vt:lpwstr>
  </property>
  <property fmtid="{D5CDD505-2E9C-101B-9397-08002B2CF9AE}" pid="3" name="ICV">
    <vt:lpwstr>486F60B68CE24CC0956DA8E74AD8ACB3_11</vt:lpwstr>
  </property>
</Properties>
</file>