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80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2024/7/30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6.xml"/><Relationship Id="rId7" Type="http://schemas.openxmlformats.org/officeDocument/2006/relationships/image" Target="../media/image1.jpe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987005-6C46-3E8B-6FCA-165A36B65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黑暗中的灯光&#10;&#10;中度可信度描述已自动生成">
            <a:extLst>
              <a:ext uri="{FF2B5EF4-FFF2-40B4-BE49-F238E27FC236}">
                <a16:creationId xmlns:a16="http://schemas.microsoft.com/office/drawing/2014/main" id="{DF9CC937-F7C1-120D-5D5B-723F9B10C0D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3" t="1105" r="364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6109CA6B-9161-1EFC-FDCF-6725BC75D6E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76299" y="1017955"/>
            <a:ext cx="10439401" cy="15684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ClrTx/>
              <a:buSzTx/>
              <a:buNone/>
            </a:pPr>
            <a:r>
              <a:rPr lang="en-US" altLang="zh-CN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2024</a:t>
            </a:r>
            <a:r>
              <a:rPr lang="zh-CN" altLang="en-US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年第四届数字人精品秀</a:t>
            </a:r>
          </a:p>
          <a:p>
            <a:pPr algn="ctr">
              <a:lnSpc>
                <a:spcPct val="100000"/>
              </a:lnSpc>
              <a:buClrTx/>
              <a:buSzTx/>
              <a:buNone/>
            </a:pPr>
            <a:r>
              <a:rPr lang="zh-CN" altLang="en-US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暨数字人场景应用典型案例征集活动</a:t>
            </a:r>
          </a:p>
        </p:txBody>
      </p:sp>
      <p:sp>
        <p:nvSpPr>
          <p:cNvPr id="15" name="文本框 7">
            <a:extLst>
              <a:ext uri="{FF2B5EF4-FFF2-40B4-BE49-F238E27FC236}">
                <a16:creationId xmlns:a16="http://schemas.microsoft.com/office/drawing/2014/main" id="{0A4BC27C-6EB6-38CE-9577-0C4312DC29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785398" y="3749889"/>
            <a:ext cx="2621280" cy="82994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800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案例标题</a:t>
            </a:r>
          </a:p>
        </p:txBody>
      </p:sp>
      <p:sp>
        <p:nvSpPr>
          <p:cNvPr id="16" name="文本框 10">
            <a:extLst>
              <a:ext uri="{FF2B5EF4-FFF2-40B4-BE49-F238E27FC236}">
                <a16:creationId xmlns:a16="http://schemas.microsoft.com/office/drawing/2014/main" id="{9514CD56-E6C2-48FF-5C2F-F9BC41ECCC6D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090158" y="5512385"/>
            <a:ext cx="2011680" cy="4603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报送单位全称</a:t>
            </a:r>
          </a:p>
        </p:txBody>
      </p:sp>
      <p:pic>
        <p:nvPicPr>
          <p:cNvPr id="5" name="图片 4" descr="中国互联网协会logo">
            <a:extLst>
              <a:ext uri="{FF2B5EF4-FFF2-40B4-BE49-F238E27FC236}">
                <a16:creationId xmlns:a16="http://schemas.microsoft.com/office/drawing/2014/main" id="{CEE5F382-D703-20C5-017A-BA35449F090A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746307" y="135053"/>
            <a:ext cx="1210945" cy="9163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51460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jRmNTYyMDJhNGMzN2ZhODdiNjhhNzU1MWFlZTVhNzg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</Words>
  <Application>Microsoft Macintosh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华文中宋</vt:lpstr>
      <vt:lpstr>Arial</vt:lpstr>
      <vt:lpstr>Wingdings</vt:lpstr>
      <vt:lpstr>WPS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Jinsui Li</cp:lastModifiedBy>
  <cp:revision>157</cp:revision>
  <dcterms:created xsi:type="dcterms:W3CDTF">2019-06-19T02:08:00Z</dcterms:created>
  <dcterms:modified xsi:type="dcterms:W3CDTF">2024-07-30T07:24:13Z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486F60B68CE24CC0956DA8E74AD8ACB3_11</vt:lpwstr>
  </property>
</Properties>
</file>