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3E29"/>
    <a:srgbClr val="905534"/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4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3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 descr="7b0a20202020227461726765744d6f64756c65223a202270726f636573734f6e6c696e65466f6e7473220a7d0a"/>
          <p:cNvSpPr txBox="1"/>
          <p:nvPr/>
        </p:nvSpPr>
        <p:spPr>
          <a:xfrm>
            <a:off x="7094855" y="1842770"/>
            <a:ext cx="38404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3600">
                <a:solidFill>
                  <a:srgbClr val="9E3E29"/>
                </a:solidFill>
                <a:latin typeface="华文行楷" panose="02010800040101010101" charset="-122"/>
                <a:ea typeface="华文行楷" panose="02010800040101010101" charset="-122"/>
                <a:cs typeface="方正公文小标宋" panose="02000500000000000000" charset="-122"/>
                <a:sym typeface="方正公文小标宋" panose="02000500000000000000" charset="-122"/>
              </a:rPr>
              <a:t>网络精品汇展活动</a:t>
            </a:r>
            <a:endParaRPr lang="zh-CN" altLang="en-US" sz="3600">
              <a:solidFill>
                <a:srgbClr val="9E3E29"/>
              </a:solidFill>
              <a:latin typeface="华文行楷" panose="02010800040101010101" charset="-122"/>
              <a:ea typeface="华文行楷" panose="02010800040101010101" charset="-122"/>
              <a:cs typeface="方正公文小标宋" panose="02000500000000000000" charset="-122"/>
              <a:sym typeface="方正公文小标宋" panose="02000500000000000000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66285" y="3330575"/>
            <a:ext cx="2621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4800">
                <a:solidFill>
                  <a:srgbClr val="9E3E29"/>
                </a:solidFill>
                <a:latin typeface="华文中宋" panose="02010600040101010101" charset="-122"/>
                <a:ea typeface="华文中宋" panose="02010600040101010101" charset="-122"/>
              </a:rPr>
              <a:t>作品名称</a:t>
            </a:r>
            <a:endParaRPr lang="zh-CN" altLang="en-US" sz="4800">
              <a:solidFill>
                <a:srgbClr val="9E3E29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175885" y="458724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400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黑体" panose="02010609060101010101" charset="-122"/>
              </a:rPr>
              <a:t>报送单位</a:t>
            </a:r>
            <a:endParaRPr lang="zh-CN" altLang="en-US" sz="2400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黑体" panose="02010609060101010101" charset="-122"/>
            </a:endParaRPr>
          </a:p>
        </p:txBody>
      </p:sp>
      <p:pic>
        <p:nvPicPr>
          <p:cNvPr id="2" name="图片 1" descr="协会logo3蓝字透明背景版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5005" y="112395"/>
            <a:ext cx="2482932" cy="360000"/>
          </a:xfrm>
          <a:prstGeom prst="rect">
            <a:avLst/>
          </a:prstGeom>
        </p:spPr>
      </p:pic>
      <p:sp>
        <p:nvSpPr>
          <p:cNvPr id="3" name="文本框 2" descr="7b0a20202020227461726765744d6f64756c65223a202270726f636573734f6e6c696e65466f6e7473220a7d0a"/>
          <p:cNvSpPr txBox="1"/>
          <p:nvPr/>
        </p:nvSpPr>
        <p:spPr>
          <a:xfrm>
            <a:off x="1457325" y="821055"/>
            <a:ext cx="9690735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5400">
                <a:solidFill>
                  <a:srgbClr val="9E3E29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方正公文小标宋" panose="02000500000000000000" charset="-122"/>
              </a:rPr>
              <a:t>庆祝中华人民共和国</a:t>
            </a:r>
            <a:r>
              <a:rPr lang="zh-CN" altLang="en-US" sz="5400">
                <a:solidFill>
                  <a:srgbClr val="9E3E29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方正公文小标宋" panose="02000500000000000000" charset="-122"/>
              </a:rPr>
              <a:t>成立75周年</a:t>
            </a:r>
            <a:endParaRPr lang="zh-CN" altLang="en-US" sz="5400">
              <a:solidFill>
                <a:srgbClr val="9E3E29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方正公文小标宋" panose="02000500000000000000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COMMONDATA" val="eyJoZGlkIjoiZWU0OTMzZTIxMjE2NzE1ZWRjYTJkZWY3MDVjYzY2YjMifQ=="/>
  <p:tag name="commondata" val="eyJoZGlkIjoiYjExZDIwYTM1YTA3NWVjZGJlNjgwYzdhNWI0OWRlZDY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WPS 演示</Application>
  <PresentationFormat>宽屏</PresentationFormat>
  <Paragraphs>8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宋体</vt:lpstr>
      <vt:lpstr>Wingdings</vt:lpstr>
      <vt:lpstr>Wingdings</vt:lpstr>
      <vt:lpstr>华文中宋</vt:lpstr>
      <vt:lpstr>方正公文小标宋</vt:lpstr>
      <vt:lpstr>黑体</vt:lpstr>
      <vt:lpstr>华文行楷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桃之夭夭</cp:lastModifiedBy>
  <cp:revision>190</cp:revision>
  <dcterms:created xsi:type="dcterms:W3CDTF">2019-06-19T02:08:00Z</dcterms:created>
  <dcterms:modified xsi:type="dcterms:W3CDTF">2024-08-27T05:50:31Z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2052-12.1.0.17827</vt:lpwstr>
  </property>
  <property fmtid="{D5CDD505-2E9C-101B-9397-08002B2CF9AE}" pid="3" name="ICV">
    <vt:lpwstr>C515C6EA11164D3FABDACCCD0309AA17_13</vt:lpwstr>
  </property>
</Properties>
</file>